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775669698"/>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1472</TotalTime>
  <Words>423</Words>
  <Application>Microsoft Office PowerPoint</Application>
  <PresentationFormat>Custom</PresentationFormat>
  <Paragraphs>28</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2019-10-04T22:10:20Z</dcterms:modified>
  <cp:category>Shooting</cp:category>
</cp:coreProperties>
</file>